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Nunito"/>
      <p:regular r:id="rId14"/>
      <p:bold r:id="rId15"/>
      <p:italic r:id="rId16"/>
      <p:boldItalic r:id="rId17"/>
    </p:embeddedFont>
    <p:embeddedFont>
      <p:font typeface="Nanum Pen Script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NanumPenScrip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4112800" y="768100"/>
            <a:ext cx="4312800" cy="192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7000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>
            <a:hlinkClick action="ppaction://hlinksldjump" r:id="rId2"/>
          </p:cNvPr>
          <p:cNvSpPr txBox="1"/>
          <p:nvPr>
            <p:ph idx="2" type="subTitle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 flipH="1">
            <a:off x="-425338" y="424198"/>
            <a:ext cx="1509339" cy="687968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430775" y="3833068"/>
            <a:ext cx="1023143" cy="466356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289351" y="4406551"/>
            <a:ext cx="866331" cy="394915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101200" y="61825"/>
            <a:ext cx="1138319" cy="518855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_3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352809" y="1089452"/>
            <a:ext cx="8438381" cy="3744953"/>
          </a:xfrm>
          <a:custGeom>
            <a:rect b="b" l="l" r="r" t="t"/>
            <a:pathLst>
              <a:path extrusionOk="0" h="73989" w="166717">
                <a:moveTo>
                  <a:pt x="99158" y="0"/>
                </a:moveTo>
                <a:cubicBezTo>
                  <a:pt x="95755" y="0"/>
                  <a:pt x="92345" y="91"/>
                  <a:pt x="88927" y="286"/>
                </a:cubicBezTo>
                <a:cubicBezTo>
                  <a:pt x="73277" y="1175"/>
                  <a:pt x="57820" y="2064"/>
                  <a:pt x="42277" y="2064"/>
                </a:cubicBezTo>
                <a:cubicBezTo>
                  <a:pt x="34079" y="2064"/>
                  <a:pt x="25856" y="1817"/>
                  <a:pt x="17568" y="1191"/>
                </a:cubicBezTo>
                <a:lnTo>
                  <a:pt x="16391" y="1191"/>
                </a:lnTo>
                <a:cubicBezTo>
                  <a:pt x="16029" y="1191"/>
                  <a:pt x="15938" y="1191"/>
                  <a:pt x="15667" y="1101"/>
                </a:cubicBezTo>
                <a:cubicBezTo>
                  <a:pt x="15214" y="1055"/>
                  <a:pt x="14784" y="1033"/>
                  <a:pt x="14354" y="1033"/>
                </a:cubicBezTo>
                <a:cubicBezTo>
                  <a:pt x="13923" y="1033"/>
                  <a:pt x="13493" y="1055"/>
                  <a:pt x="13040" y="1101"/>
                </a:cubicBezTo>
                <a:lnTo>
                  <a:pt x="12678" y="1101"/>
                </a:lnTo>
                <a:cubicBezTo>
                  <a:pt x="11954" y="1101"/>
                  <a:pt x="11229" y="1191"/>
                  <a:pt x="10595" y="1372"/>
                </a:cubicBezTo>
                <a:lnTo>
                  <a:pt x="9871" y="1372"/>
                </a:lnTo>
                <a:cubicBezTo>
                  <a:pt x="7879" y="1372"/>
                  <a:pt x="5977" y="2006"/>
                  <a:pt x="4438" y="3274"/>
                </a:cubicBezTo>
                <a:cubicBezTo>
                  <a:pt x="3623" y="3908"/>
                  <a:pt x="3079" y="4723"/>
                  <a:pt x="2626" y="5719"/>
                </a:cubicBezTo>
                <a:cubicBezTo>
                  <a:pt x="2536" y="5900"/>
                  <a:pt x="2445" y="6081"/>
                  <a:pt x="2355" y="6353"/>
                </a:cubicBezTo>
                <a:cubicBezTo>
                  <a:pt x="2222" y="6486"/>
                  <a:pt x="2187" y="6570"/>
                  <a:pt x="2177" y="6570"/>
                </a:cubicBezTo>
                <a:cubicBezTo>
                  <a:pt x="2174" y="6570"/>
                  <a:pt x="2174" y="6558"/>
                  <a:pt x="2174" y="6534"/>
                </a:cubicBezTo>
                <a:cubicBezTo>
                  <a:pt x="1811" y="7259"/>
                  <a:pt x="1630" y="8074"/>
                  <a:pt x="1630" y="8889"/>
                </a:cubicBezTo>
                <a:cubicBezTo>
                  <a:pt x="1268" y="23831"/>
                  <a:pt x="453" y="38682"/>
                  <a:pt x="453" y="53533"/>
                </a:cubicBezTo>
                <a:cubicBezTo>
                  <a:pt x="453" y="60778"/>
                  <a:pt x="0" y="65034"/>
                  <a:pt x="7154" y="68204"/>
                </a:cubicBezTo>
                <a:cubicBezTo>
                  <a:pt x="17025" y="72641"/>
                  <a:pt x="32420" y="72007"/>
                  <a:pt x="43105" y="72732"/>
                </a:cubicBezTo>
                <a:cubicBezTo>
                  <a:pt x="53669" y="73344"/>
                  <a:pt x="64168" y="73568"/>
                  <a:pt x="74712" y="73568"/>
                </a:cubicBezTo>
                <a:cubicBezTo>
                  <a:pt x="76641" y="73568"/>
                  <a:pt x="78572" y="73561"/>
                  <a:pt x="80506" y="73547"/>
                </a:cubicBezTo>
                <a:cubicBezTo>
                  <a:pt x="92912" y="73547"/>
                  <a:pt x="105137" y="73275"/>
                  <a:pt x="117453" y="73184"/>
                </a:cubicBezTo>
                <a:cubicBezTo>
                  <a:pt x="117638" y="73183"/>
                  <a:pt x="117824" y="73182"/>
                  <a:pt x="118011" y="73182"/>
                </a:cubicBezTo>
                <a:cubicBezTo>
                  <a:pt x="124238" y="73182"/>
                  <a:pt x="131794" y="73988"/>
                  <a:pt x="139052" y="73988"/>
                </a:cubicBezTo>
                <a:cubicBezTo>
                  <a:pt x="144731" y="73988"/>
                  <a:pt x="150228" y="73495"/>
                  <a:pt x="154763" y="71736"/>
                </a:cubicBezTo>
                <a:cubicBezTo>
                  <a:pt x="162641" y="68747"/>
                  <a:pt x="163094" y="60416"/>
                  <a:pt x="164271" y="52718"/>
                </a:cubicBezTo>
                <a:cubicBezTo>
                  <a:pt x="166173" y="39769"/>
                  <a:pt x="166716" y="26547"/>
                  <a:pt x="165811" y="13417"/>
                </a:cubicBezTo>
                <a:cubicBezTo>
                  <a:pt x="165448" y="9975"/>
                  <a:pt x="162913" y="7259"/>
                  <a:pt x="159562" y="6715"/>
                </a:cubicBezTo>
                <a:cubicBezTo>
                  <a:pt x="139551" y="3225"/>
                  <a:pt x="119473" y="0"/>
                  <a:pt x="991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713225" y="1227525"/>
            <a:ext cx="7717500" cy="33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20" name="Google Shape;20;p3"/>
          <p:cNvGrpSpPr/>
          <p:nvPr/>
        </p:nvGrpSpPr>
        <p:grpSpPr>
          <a:xfrm>
            <a:off x="-368915" y="-1589"/>
            <a:ext cx="1520264" cy="764964"/>
            <a:chOff x="-368915" y="-1589"/>
            <a:chExt cx="1520264" cy="764964"/>
          </a:xfrm>
        </p:grpSpPr>
        <p:grpSp>
          <p:nvGrpSpPr>
            <p:cNvPr id="21" name="Google Shape;21;p3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2" name="Google Shape;22;p3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rect b="b" l="l" r="r" t="t"/>
                <a:pathLst>
                  <a:path extrusionOk="0" h="58465" w="19031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3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rect b="b" l="l" r="r" t="t"/>
                <a:pathLst>
                  <a:path extrusionOk="0" h="61313" w="9037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rect b="b" l="l" r="r" t="t"/>
                <a:pathLst>
                  <a:path extrusionOk="0" h="6182" w="7119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rect b="b" l="l" r="r" t="t"/>
                <a:pathLst>
                  <a:path extrusionOk="0" h="6157" w="8412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rect b="b" l="l" r="r" t="t"/>
                <a:pathLst>
                  <a:path extrusionOk="0" h="8175" w="11768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rect b="b" l="l" r="r" t="t"/>
                <a:pathLst>
                  <a:path extrusionOk="0" h="7669" w="11791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rect b="b" l="l" r="r" t="t"/>
                <a:pathLst>
                  <a:path extrusionOk="0" h="6845" w="12099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rect b="b" l="l" r="r" t="t"/>
                <a:pathLst>
                  <a:path extrusionOk="0" h="5493" w="9588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" name="Google Shape;30;p3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rect b="b" l="l" r="r" t="t"/>
              <a:pathLst>
                <a:path extrusionOk="0" h="53612" w="12688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" name="Google Shape;31;p3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rect b="b" l="l" r="r" t="t"/>
                <a:pathLst>
                  <a:path extrusionOk="0" h="18643" w="24752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rect b="b" l="l" r="r" t="t"/>
                <a:pathLst>
                  <a:path extrusionOk="0" h="11938" w="15879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rect b="b" l="l" r="r" t="t"/>
                <a:pathLst>
                  <a:path extrusionOk="0" h="9885" w="2721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rect b="b" l="l" r="r" t="t"/>
                <a:pathLst>
                  <a:path extrusionOk="0" h="10119" w="4067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rect b="b" l="l" r="r" t="t"/>
                <a:pathLst>
                  <a:path extrusionOk="0" h="6658" w="9489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" name="Google Shape;37;p3"/>
          <p:cNvGrpSpPr/>
          <p:nvPr/>
        </p:nvGrpSpPr>
        <p:grpSpPr>
          <a:xfrm>
            <a:off x="8148211" y="-300701"/>
            <a:ext cx="1464802" cy="1130943"/>
            <a:chOff x="8148211" y="-300701"/>
            <a:chExt cx="1464802" cy="1130943"/>
          </a:xfrm>
        </p:grpSpPr>
        <p:sp>
          <p:nvSpPr>
            <p:cNvPr id="38" name="Google Shape;38;p3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rect b="b" l="l" r="r" t="t"/>
              <a:pathLst>
                <a:path extrusionOk="0" h="53612" w="12688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3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rect b="b" l="l" r="r" t="t"/>
                <a:pathLst>
                  <a:path extrusionOk="0" h="36803" w="3827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rect b="b" l="l" r="r" t="t"/>
                <a:pathLst>
                  <a:path extrusionOk="0" h="29995" w="23773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rect b="b" l="l" r="r" t="t"/>
                <a:pathLst>
                  <a:path extrusionOk="0" h="7613" w="9026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rect b="b" l="l" r="r" t="t"/>
                <a:pathLst>
                  <a:path extrusionOk="0" h="8695" w="10274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rect b="b" l="l" r="r" t="t"/>
                <a:pathLst>
                  <a:path extrusionOk="0" h="5974" w="6063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rect b="b" l="l" r="r" t="t"/>
                <a:pathLst>
                  <a:path extrusionOk="0" h="4854" w="4252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" name="Google Shape;46;p3"/>
            <p:cNvGrpSpPr/>
            <p:nvPr/>
          </p:nvGrpSpPr>
          <p:grpSpPr>
            <a:xfrm flipH="1" rot="-3615528">
              <a:off x="8344801" y="-201977"/>
              <a:ext cx="739186" cy="881827"/>
              <a:chOff x="5935950" y="2680963"/>
              <a:chExt cx="1911875" cy="2280812"/>
            </a:xfrm>
          </p:grpSpPr>
          <p:sp>
            <p:nvSpPr>
              <p:cNvPr id="47" name="Google Shape;47;p3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rect b="b" l="l" r="r" t="t"/>
                <a:pathLst>
                  <a:path extrusionOk="0" h="31497" w="26688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rect b="b" l="l" r="r" t="t"/>
                <a:pathLst>
                  <a:path extrusionOk="0" h="19059" w="605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rect b="b" l="l" r="r" t="t"/>
                <a:pathLst>
                  <a:path extrusionOk="0" h="10978" w="17818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rect b="b" l="l" r="r" t="t"/>
                <a:pathLst>
                  <a:path extrusionOk="0" h="10327" w="4469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rect b="b" l="l" r="r" t="t"/>
                <a:pathLst>
                  <a:path extrusionOk="0" h="2099" w="8006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rect b="b" l="l" r="r" t="t"/>
                <a:pathLst>
                  <a:path extrusionOk="0" h="6036" w="2836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rect b="b" l="l" r="r" t="t"/>
                <a:pathLst>
                  <a:path extrusionOk="0" h="1800" w="2322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rect b="b" l="l" r="r" t="t"/>
                <a:pathLst>
                  <a:path extrusionOk="0" h="1799" w="2322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rect b="b" l="l" r="r" t="t"/>
                <a:pathLst>
                  <a:path extrusionOk="0" h="1950" w="2685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rect b="b" l="l" r="r" t="t"/>
                <a:pathLst>
                  <a:path extrusionOk="0" h="1799" w="2323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rect b="b" l="l" r="r" t="t"/>
                <a:pathLst>
                  <a:path extrusionOk="0" h="1768" w="2312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rect b="b" l="l" r="r" t="t"/>
                <a:pathLst>
                  <a:path extrusionOk="0" h="1768" w="2334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rect b="b" l="l" r="r" t="t"/>
                <a:pathLst>
                  <a:path extrusionOk="0" h="1768" w="2322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7" name="Google Shape;67;p5"/>
          <p:cNvSpPr txBox="1"/>
          <p:nvPr>
            <p:ph type="title"/>
          </p:nvPr>
        </p:nvSpPr>
        <p:spPr>
          <a:xfrm>
            <a:off x="4318325" y="317282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0" name="Google Shape;70;p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6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CUSTOM_8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/>
          <p:nvPr>
            <p:ph type="title"/>
          </p:nvPr>
        </p:nvSpPr>
        <p:spPr>
          <a:xfrm>
            <a:off x="5151850" y="1762086"/>
            <a:ext cx="34152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b="1" i="0" sz="6000" u="none" cap="none" strike="noStrik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b="0" i="0" sz="2800" u="none" cap="none" strike="noStrik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b="0" i="0" sz="2800" u="none" cap="none" strike="noStrik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b="0" i="0" sz="2800" u="none" cap="none" strike="noStrik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b="0" i="0" sz="2800" u="none" cap="none" strike="noStrik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b="0" i="0" sz="2800" u="none" cap="none" strike="noStrik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b="0" i="0" sz="2800" u="none" cap="none" strike="noStrik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b="0" i="0" sz="2800" u="none" cap="none" strike="noStrik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b="0" i="0" sz="2800" u="none" cap="none" strike="noStrik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b="0" i="0" sz="1800" u="none" cap="none" strike="noStrik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b="0" i="0" sz="1400" u="none" cap="none" strike="noStrik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 b="0" i="0" sz="1400" u="none" cap="none" strike="noStrik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 b="0" i="0" sz="1400" u="none" cap="none" strike="noStrik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b="0" i="0" sz="1400" u="none" cap="none" strike="noStrik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 b="0" i="0" sz="1400" u="none" cap="none" strike="noStrik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 b="0" i="0" sz="1400" u="none" cap="none" strike="noStrik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b="0" i="0" sz="1400" u="none" cap="none" strike="noStrik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 b="0" i="0" sz="1400" u="none" cap="none" strike="noStrik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0"/>
          <p:cNvGrpSpPr/>
          <p:nvPr/>
        </p:nvGrpSpPr>
        <p:grpSpPr>
          <a:xfrm>
            <a:off x="731520" y="822960"/>
            <a:ext cx="3063294" cy="3461945"/>
            <a:chOff x="807514" y="821316"/>
            <a:chExt cx="3062988" cy="3480391"/>
          </a:xfrm>
        </p:grpSpPr>
        <p:grpSp>
          <p:nvGrpSpPr>
            <p:cNvPr id="80" name="Google Shape;80;p10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5" cy="4058809"/>
            </a:xfrm>
          </p:grpSpPr>
          <p:grpSp>
            <p:nvGrpSpPr>
              <p:cNvPr id="81" name="Google Shape;81;p10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82" name="Google Shape;82;p10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rect b="b" l="l" r="r" t="t"/>
                  <a:pathLst>
                    <a:path extrusionOk="0" h="8971" w="10145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83;p10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rect b="b" l="l" r="r" t="t"/>
                  <a:pathLst>
                    <a:path extrusionOk="0" h="5726" w="6483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84;p10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rect b="b" l="l" r="r" t="t"/>
                  <a:pathLst>
                    <a:path extrusionOk="0" h="4112" w="2734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85;p10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rect b="b" l="l" r="r" t="t"/>
                  <a:pathLst>
                    <a:path extrusionOk="0" h="2607" w="4539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86;p10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rect b="b" l="l" r="r" t="t"/>
                  <a:pathLst>
                    <a:path extrusionOk="0" h="1127" w="529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7" name="Google Shape;87;p10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88" name="Google Shape;88;p10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rect b="b" l="l" r="r" t="t"/>
                  <a:pathLst>
                    <a:path extrusionOk="0" h="1473" w="1799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89;p10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rect b="b" l="l" r="r" t="t"/>
                  <a:pathLst>
                    <a:path extrusionOk="0" h="1472" w="180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90;p10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rect b="b" l="l" r="r" t="t"/>
                  <a:pathLst>
                    <a:path extrusionOk="0" h="1440" w="1799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1" name="Google Shape;91;p10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92" name="Google Shape;92;p10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rect b="b" l="l" r="r" t="t"/>
                  <a:pathLst>
                    <a:path extrusionOk="0" h="8971" w="10145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93;p10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rect b="b" l="l" r="r" t="t"/>
                  <a:pathLst>
                    <a:path extrusionOk="0" h="5726" w="6483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94;p10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rect b="b" l="l" r="r" t="t"/>
                  <a:pathLst>
                    <a:path extrusionOk="0" h="4112" w="2734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95;p10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rect b="b" l="l" r="r" t="t"/>
                  <a:pathLst>
                    <a:path extrusionOk="0" h="2607" w="4539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96;p10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rect b="b" l="l" r="r" t="t"/>
                  <a:pathLst>
                    <a:path extrusionOk="0" h="1127" w="529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7" name="Google Shape;97;p10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98" name="Google Shape;98;p10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rect b="b" l="l" r="r" t="t"/>
                  <a:pathLst>
                    <a:path extrusionOk="0" h="8971" w="10145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99;p10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rect b="b" l="l" r="r" t="t"/>
                  <a:pathLst>
                    <a:path extrusionOk="0" h="5726" w="6483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0;p10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rect b="b" l="l" r="r" t="t"/>
                  <a:pathLst>
                    <a:path extrusionOk="0" h="4112" w="2734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1;p10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rect b="b" l="l" r="r" t="t"/>
                  <a:pathLst>
                    <a:path extrusionOk="0" h="2607" w="4539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2;p10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rect b="b" l="l" r="r" t="t"/>
                  <a:pathLst>
                    <a:path extrusionOk="0" h="1127" w="529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3" name="Google Shape;103;p10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104" name="Google Shape;104;p10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rect b="b" l="l" r="r" t="t"/>
                  <a:pathLst>
                    <a:path extrusionOk="0" h="1473" w="1799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5;p10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rect b="b" l="l" r="r" t="t"/>
                  <a:pathLst>
                    <a:path extrusionOk="0" h="1472" w="180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6;p10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rect b="b" l="l" r="r" t="t"/>
                  <a:pathLst>
                    <a:path extrusionOk="0" h="1440" w="1799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7" name="Google Shape;107;p10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108" name="Google Shape;108;p10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rect b="b" l="l" r="r" t="t"/>
                  <a:pathLst>
                    <a:path extrusionOk="0" h="1473" w="1799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109;p10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rect b="b" l="l" r="r" t="t"/>
                  <a:pathLst>
                    <a:path extrusionOk="0" h="1472" w="180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110;p10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rect b="b" l="l" r="r" t="t"/>
                  <a:pathLst>
                    <a:path extrusionOk="0" h="1440" w="1799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1" name="Google Shape;111;p10"/>
              <p:cNvGrpSpPr/>
              <p:nvPr/>
            </p:nvGrpSpPr>
            <p:grpSpPr>
              <a:xfrm rot="-5400000">
                <a:off x="1157792" y="3785439"/>
                <a:ext cx="568752" cy="707026"/>
                <a:chOff x="6095477" y="2311533"/>
                <a:chExt cx="256878" cy="319328"/>
              </a:xfrm>
            </p:grpSpPr>
            <p:sp>
              <p:nvSpPr>
                <p:cNvPr id="112" name="Google Shape;112;p10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rect b="b" l="l" r="r" t="t"/>
                  <a:pathLst>
                    <a:path extrusionOk="0" h="6918" w="6704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" name="Google Shape;113;p10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rect b="b" l="l" r="r" t="t"/>
                  <a:pathLst>
                    <a:path extrusionOk="0" h="7259" w="6137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4" name="Google Shape;114;p10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115" name="Google Shape;115;p10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rect b="b" l="l" r="r" t="t"/>
                  <a:pathLst>
                    <a:path extrusionOk="0" h="6918" w="6704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116;p10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rect b="b" l="l" r="r" t="t"/>
                  <a:pathLst>
                    <a:path extrusionOk="0" h="7259" w="6137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7" name="Google Shape;117;p10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118" name="Google Shape;118;p10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rect b="b" l="l" r="r" t="t"/>
                  <a:pathLst>
                    <a:path extrusionOk="0" h="45288" w="2083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119;p10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rect b="b" l="l" r="r" t="t"/>
                  <a:pathLst>
                    <a:path extrusionOk="0" h="39942" w="12393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" name="Google Shape;120;p10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rect b="b" l="l" r="r" t="t"/>
                  <a:pathLst>
                    <a:path extrusionOk="0" h="3488" w="4586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" name="Google Shape;121;p10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rect b="b" l="l" r="r" t="t"/>
                  <a:pathLst>
                    <a:path extrusionOk="0" h="4459" w="7346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" name="Google Shape;122;p10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rect b="b" l="l" r="r" t="t"/>
                  <a:pathLst>
                    <a:path extrusionOk="0" h="4559" w="5422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" name="Google Shape;123;p10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rect b="b" l="l" r="r" t="t"/>
                  <a:pathLst>
                    <a:path extrusionOk="0" h="6640" w="8214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124;p10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rect b="b" l="l" r="r" t="t"/>
                  <a:pathLst>
                    <a:path extrusionOk="0" h="6193" w="7342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" name="Google Shape;125;p10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rect b="b" l="l" r="r" t="t"/>
                  <a:pathLst>
                    <a:path extrusionOk="0" h="3908" w="6002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6" name="Google Shape;126;p10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127" name="Google Shape;127;p10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rect b="b" l="l" r="r" t="t"/>
                  <a:pathLst>
                    <a:path extrusionOk="0" h="36803" w="3827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128;p10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rect b="b" l="l" r="r" t="t"/>
                  <a:pathLst>
                    <a:path extrusionOk="0" h="29995" w="23773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" name="Google Shape;129;p10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rect b="b" l="l" r="r" t="t"/>
                  <a:pathLst>
                    <a:path extrusionOk="0" h="7613" w="9026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" name="Google Shape;130;p10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rect b="b" l="l" r="r" t="t"/>
                  <a:pathLst>
                    <a:path extrusionOk="0" h="8695" w="10274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131;p10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rect b="b" l="l" r="r" t="t"/>
                  <a:pathLst>
                    <a:path extrusionOk="0" h="5974" w="6063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132;p10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rect b="b" l="l" r="r" t="t"/>
                  <a:pathLst>
                    <a:path extrusionOk="0" h="4854" w="4252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3" name="Google Shape;133;p10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134" name="Google Shape;134;p10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rect b="b" l="l" r="r" t="t"/>
                  <a:pathLst>
                    <a:path extrusionOk="0" h="18643" w="24752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135;p10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rect b="b" l="l" r="r" t="t"/>
                  <a:pathLst>
                    <a:path extrusionOk="0" h="11938" w="15879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136;p10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rect b="b" l="l" r="r" t="t"/>
                  <a:pathLst>
                    <a:path extrusionOk="0" h="9885" w="2721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" name="Google Shape;137;p10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rect b="b" l="l" r="r" t="t"/>
                  <a:pathLst>
                    <a:path extrusionOk="0" h="10119" w="4067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" name="Google Shape;138;p10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rect b="b" l="l" r="r" t="t"/>
                  <a:pathLst>
                    <a:path extrusionOk="0" h="6658" w="9489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9" name="Google Shape;139;p10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rect b="b" l="l" r="r" t="t"/>
                <a:pathLst>
                  <a:path extrusionOk="0" h="23707" w="42803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0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rect b="b" l="l" r="r" t="t"/>
                <a:pathLst>
                  <a:path extrusionOk="0" h="26966" w="10922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1" name="Google Shape;141;p10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142" name="Google Shape;142;p10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rect b="b" l="l" r="r" t="t"/>
                  <a:pathLst>
                    <a:path extrusionOk="0" h="37200" w="33517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43;p10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rect b="b" l="l" r="r" t="t"/>
                  <a:pathLst>
                    <a:path extrusionOk="0" h="33231" w="27108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Google Shape;144;p10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rect b="b" l="l" r="r" t="t"/>
                  <a:pathLst>
                    <a:path extrusionOk="0" h="7552" w="8254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10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rect b="b" l="l" r="r" t="t"/>
                  <a:pathLst>
                    <a:path extrusionOk="0" h="9770" w="12883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46;p10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rect b="b" l="l" r="r" t="t"/>
                  <a:pathLst>
                    <a:path extrusionOk="0" h="11145" w="1533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7" name="Google Shape;147;p10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148" name="Google Shape;148;p10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rect b="b" l="l" r="r" t="t"/>
                  <a:pathLst>
                    <a:path extrusionOk="0" h="41982" w="31728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Google Shape;149;p10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rect b="b" l="l" r="r" t="t"/>
                  <a:pathLst>
                    <a:path extrusionOk="0" h="39305" w="12342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150;p10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rect b="b" l="l" r="r" t="t"/>
                  <a:pathLst>
                    <a:path extrusionOk="0" h="5552" w="14874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151;p10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rect b="b" l="l" r="r" t="t"/>
                  <a:pathLst>
                    <a:path extrusionOk="0" h="4599" w="20218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" name="Google Shape;152;p10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rect b="b" l="l" r="r" t="t"/>
                  <a:pathLst>
                    <a:path extrusionOk="0" h="3001" w="23468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" name="Google Shape;153;p10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rect b="b" l="l" r="r" t="t"/>
                  <a:pathLst>
                    <a:path extrusionOk="0" h="2795" w="20828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4" name="Google Shape;154;p10"/>
              <p:cNvGrpSpPr/>
              <p:nvPr/>
            </p:nvGrpSpPr>
            <p:grpSpPr>
              <a:xfrm rot="-2700000">
                <a:off x="2630042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155" name="Google Shape;155;p10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rect b="b" l="l" r="r" t="t"/>
                  <a:pathLst>
                    <a:path extrusionOk="0" h="18643" w="24752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" name="Google Shape;156;p10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rect b="b" l="l" r="r" t="t"/>
                  <a:pathLst>
                    <a:path extrusionOk="0" h="11938" w="15879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" name="Google Shape;157;p10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rect b="b" l="l" r="r" t="t"/>
                  <a:pathLst>
                    <a:path extrusionOk="0" h="9885" w="2721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Google Shape;158;p10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rect b="b" l="l" r="r" t="t"/>
                  <a:pathLst>
                    <a:path extrusionOk="0" h="10119" w="4067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" name="Google Shape;159;p10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rect b="b" l="l" r="r" t="t"/>
                  <a:pathLst>
                    <a:path extrusionOk="0" h="6658" w="9489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0" name="Google Shape;160;p10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rect b="b" l="l" r="r" t="t"/>
                <a:pathLst>
                  <a:path extrusionOk="0" h="26966" w="10922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0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rect b="b" l="l" r="r" t="t"/>
                <a:pathLst>
                  <a:path extrusionOk="0" h="53612" w="12688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2" name="Google Shape;162;p10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163" name="Google Shape;163;p10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rect b="b" l="l" r="r" t="t"/>
                  <a:pathLst>
                    <a:path extrusionOk="0" h="31497" w="26688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64;p10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rect b="b" l="l" r="r" t="t"/>
                  <a:pathLst>
                    <a:path extrusionOk="0" h="19059" w="605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65;p10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rect b="b" l="l" r="r" t="t"/>
                  <a:pathLst>
                    <a:path extrusionOk="0" h="10978" w="17818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66;p10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rect b="b" l="l" r="r" t="t"/>
                  <a:pathLst>
                    <a:path extrusionOk="0" h="10327" w="4469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167;p10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rect b="b" l="l" r="r" t="t"/>
                  <a:pathLst>
                    <a:path extrusionOk="0" h="2099" w="8006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Google Shape;168;p10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rect b="b" l="l" r="r" t="t"/>
                  <a:pathLst>
                    <a:path extrusionOk="0" h="6036" w="2836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10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rect b="b" l="l" r="r" t="t"/>
                  <a:pathLst>
                    <a:path extrusionOk="0" h="1800" w="2322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10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rect b="b" l="l" r="r" t="t"/>
                  <a:pathLst>
                    <a:path extrusionOk="0" h="1799" w="2322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10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rect b="b" l="l" r="r" t="t"/>
                  <a:pathLst>
                    <a:path extrusionOk="0" h="1950" w="2685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10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rect b="b" l="l" r="r" t="t"/>
                  <a:pathLst>
                    <a:path extrusionOk="0" h="1799" w="2323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0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rect b="b" l="l" r="r" t="t"/>
                  <a:pathLst>
                    <a:path extrusionOk="0" h="1768" w="2312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0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rect b="b" l="l" r="r" t="t"/>
                  <a:pathLst>
                    <a:path extrusionOk="0" h="1768" w="2334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0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rect b="b" l="l" r="r" t="t"/>
                  <a:pathLst>
                    <a:path extrusionOk="0" h="1768" w="2322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6" name="Google Shape;176;p10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177" name="Google Shape;177;p10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rect b="b" l="l" r="r" t="t"/>
                  <a:pathLst>
                    <a:path extrusionOk="0" h="38992" w="32842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0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rect b="b" l="l" r="r" t="t"/>
                  <a:pathLst>
                    <a:path extrusionOk="0" h="22142" w="6038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0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rect b="b" l="l" r="r" t="t"/>
                  <a:pathLst>
                    <a:path extrusionOk="0" h="26515" w="5051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0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rect b="b" l="l" r="r" t="t"/>
                  <a:pathLst>
                    <a:path extrusionOk="0" h="20005" w="17588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10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rect b="b" l="l" r="r" t="t"/>
                  <a:pathLst>
                    <a:path extrusionOk="0" h="2021" w="2656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0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rect b="b" l="l" r="r" t="t"/>
                  <a:pathLst>
                    <a:path extrusionOk="0" h="2947" w="3204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0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rect b="b" l="l" r="r" t="t"/>
                  <a:pathLst>
                    <a:path extrusionOk="0" h="3514" w="2838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0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rect b="b" l="l" r="r" t="t"/>
                  <a:pathLst>
                    <a:path extrusionOk="0" h="3221" w="2827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0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rect b="b" l="l" r="r" t="t"/>
                  <a:pathLst>
                    <a:path extrusionOk="0" h="3331" w="2158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0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rect b="b" l="l" r="r" t="t"/>
                  <a:pathLst>
                    <a:path extrusionOk="0" h="799" w="3513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0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rect b="b" l="l" r="r" t="t"/>
                  <a:pathLst>
                    <a:path extrusionOk="0" h="1056" w="3859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0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rect b="b" l="l" r="r" t="t"/>
                  <a:pathLst>
                    <a:path extrusionOk="0" h="836" w="3242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0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rect b="b" l="l" r="r" t="t"/>
                  <a:pathLst>
                    <a:path extrusionOk="0" h="792" w="3219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0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rect b="b" l="l" r="r" t="t"/>
                  <a:pathLst>
                    <a:path extrusionOk="0" h="524" w="3041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10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rect b="b" l="l" r="r" t="t"/>
                  <a:pathLst>
                    <a:path extrusionOk="0" h="1199" w="3209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0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rect b="b" l="l" r="r" t="t"/>
                  <a:pathLst>
                    <a:path extrusionOk="0" h="1060" w="3297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0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rect b="b" l="l" r="r" t="t"/>
                  <a:pathLst>
                    <a:path extrusionOk="0" h="925" w="3041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10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rect b="b" l="l" r="r" t="t"/>
                  <a:pathLst>
                    <a:path extrusionOk="0" h="651" w="2911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95" name="Google Shape;195;p10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196" name="Google Shape;196;p10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rect b="b" l="l" r="r" t="t"/>
                <a:pathLst>
                  <a:path extrusionOk="0" h="206778" w="206716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10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rect b="b" l="l" r="r" t="t"/>
                <a:pathLst>
                  <a:path extrusionOk="0" h="161158" w="103512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10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rect b="b" l="l" r="r" t="t"/>
                <a:pathLst>
                  <a:path extrusionOk="0" h="126957" w="102219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0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rect b="b" l="l" r="r" t="t"/>
                <a:pathLst>
                  <a:path extrusionOk="0" h="79939" w="10339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0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rect b="b" l="l" r="r" t="t"/>
                <a:pathLst>
                  <a:path extrusionOk="0" h="5335" w="6037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10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rect b="b" l="l" r="r" t="t"/>
                <a:pathLst>
                  <a:path extrusionOk="0" h="4465" w="5118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10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rect b="b" l="l" r="r" t="t"/>
                <a:pathLst>
                  <a:path extrusionOk="0" h="4041" w="4681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10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rect b="b" l="l" r="r" t="t"/>
                <a:pathLst>
                  <a:path extrusionOk="0" h="5344" w="603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10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rect b="b" l="l" r="r" t="t"/>
                <a:pathLst>
                  <a:path extrusionOk="0" h="4879" w="5609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0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rect b="b" l="l" r="r" t="t"/>
                <a:pathLst>
                  <a:path extrusionOk="0" h="4369" w="5081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0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rect b="b" l="l" r="r" t="t"/>
                <a:pathLst>
                  <a:path extrusionOk="0" h="4896" w="5611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0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rect b="b" l="l" r="r" t="t"/>
                <a:pathLst>
                  <a:path extrusionOk="0" h="5344" w="6031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10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rect b="b" l="l" r="r" t="t"/>
                <a:pathLst>
                  <a:path extrusionOk="0" h="5369" w="6026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10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rect b="b" l="l" r="r" t="t"/>
                <a:pathLst>
                  <a:path extrusionOk="0" h="4905" w="5605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0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rect b="b" l="l" r="r" t="t"/>
                <a:pathLst>
                  <a:path extrusionOk="0" h="5344" w="603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0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rect b="b" l="l" r="r" t="t"/>
                <a:pathLst>
                  <a:path extrusionOk="0" h="5294" w="5897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0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rect b="b" l="l" r="r" t="t"/>
                <a:pathLst>
                  <a:path extrusionOk="0" h="4904" w="5605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0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rect b="b" l="l" r="r" t="t"/>
                <a:pathLst>
                  <a:path extrusionOk="0" h="4896" w="5611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0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rect b="b" l="l" r="r" t="t"/>
                <a:pathLst>
                  <a:path extrusionOk="0" h="4896" w="5611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0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rect b="b" l="l" r="r" t="t"/>
                <a:pathLst>
                  <a:path extrusionOk="0" h="4907" w="562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0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rect b="b" l="l" r="r" t="t"/>
                <a:pathLst>
                  <a:path extrusionOk="0" h="4345" w="5038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0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rect b="b" l="l" r="r" t="t"/>
                <a:pathLst>
                  <a:path extrusionOk="0" h="4501" w="5184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0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rect b="b" l="l" r="r" t="t"/>
                <a:pathLst>
                  <a:path extrusionOk="0" h="4853" w="5518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0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rect b="b" l="l" r="r" t="t"/>
                <a:pathLst>
                  <a:path extrusionOk="0" h="7441" w="1664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10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rect b="b" l="l" r="r" t="t"/>
                <a:pathLst>
                  <a:path extrusionOk="0" h="4730" w="1664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10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rect b="b" l="l" r="r" t="t"/>
                <a:pathLst>
                  <a:path extrusionOk="0" h="4715" w="1726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0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rect b="b" l="l" r="r" t="t"/>
                <a:pathLst>
                  <a:path extrusionOk="0" h="4854" w="5518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0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rect b="b" l="l" r="r" t="t"/>
                <a:pathLst>
                  <a:path extrusionOk="0" h="4928" w="5602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10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rect b="b" l="l" r="r" t="t"/>
                <a:pathLst>
                  <a:path extrusionOk="0" h="5639" w="1665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0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rect b="b" l="l" r="r" t="t"/>
                <a:pathLst>
                  <a:path extrusionOk="0" h="5344" w="6045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10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rect b="b" l="l" r="r" t="t"/>
                <a:pathLst>
                  <a:path extrusionOk="0" h="1665" w="4746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10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rect b="b" l="l" r="r" t="t"/>
                <a:pathLst>
                  <a:path extrusionOk="0" h="4420" w="5106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0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rect b="b" l="l" r="r" t="t"/>
                <a:pathLst>
                  <a:path extrusionOk="0" h="4395" w="5077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0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rect b="b" l="l" r="r" t="t"/>
                <a:pathLst>
                  <a:path extrusionOk="0" h="4447" w="5178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0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rect b="b" l="l" r="r" t="t"/>
                <a:pathLst>
                  <a:path extrusionOk="0" h="6656" w="1664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0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rect b="b" l="l" r="r" t="t"/>
                <a:pathLst>
                  <a:path extrusionOk="0" h="5237" w="591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0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rect b="b" l="l" r="r" t="t"/>
                <a:pathLst>
                  <a:path extrusionOk="0" h="3549" w="425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0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rect b="b" l="l" r="r" t="t"/>
                <a:pathLst>
                  <a:path extrusionOk="0" h="5803" w="6486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10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rect b="b" l="l" r="r" t="t"/>
                <a:pathLst>
                  <a:path extrusionOk="0" h="6234" w="687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10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rect b="b" l="l" r="r" t="t"/>
                <a:pathLst>
                  <a:path extrusionOk="0" h="1665" w="7025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0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rect b="b" l="l" r="r" t="t"/>
                <a:pathLst>
                  <a:path extrusionOk="0" h="4897" w="5562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10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rect b="b" l="l" r="r" t="t"/>
                <a:pathLst>
                  <a:path extrusionOk="0" h="4904" w="5605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0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rect b="b" l="l" r="r" t="t"/>
                <a:pathLst>
                  <a:path extrusionOk="0" h="1726" w="5854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0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rect b="b" l="l" r="r" t="t"/>
                <a:pathLst>
                  <a:path extrusionOk="0" h="5639" w="1664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10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rect b="b" l="l" r="r" t="t"/>
                <a:pathLst>
                  <a:path extrusionOk="0" h="1665" w="5238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0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rect b="b" l="l" r="r" t="t"/>
                <a:pathLst>
                  <a:path extrusionOk="0" h="5335" w="6036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0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rect b="b" l="l" r="r" t="t"/>
                <a:pathLst>
                  <a:path extrusionOk="0" h="3498" w="4162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10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rect b="b" l="l" r="r" t="t"/>
                <a:pathLst>
                  <a:path extrusionOk="0" h="6948" w="1726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10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rect b="b" l="l" r="r" t="t"/>
                <a:pathLst>
                  <a:path extrusionOk="0" h="1726" w="5731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0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rect b="b" l="l" r="r" t="t"/>
                <a:pathLst>
                  <a:path extrusionOk="0" h="5344" w="6031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0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rect b="b" l="l" r="r" t="t"/>
                <a:pathLst>
                  <a:path extrusionOk="0" h="5161" w="1664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0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rect b="b" l="l" r="r" t="t"/>
                <a:pathLst>
                  <a:path extrusionOk="0" h="4445" w="5117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0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rect b="b" l="l" r="r" t="t"/>
                <a:pathLst>
                  <a:path extrusionOk="0" h="4472" w="5113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0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rect b="b" l="l" r="r" t="t"/>
                <a:pathLst>
                  <a:path extrusionOk="0" h="7148" w="1695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0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rect b="b" l="l" r="r" t="t"/>
                <a:pathLst>
                  <a:path extrusionOk="0" h="1665" w="6101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0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rect b="b" l="l" r="r" t="t"/>
                <a:pathLst>
                  <a:path extrusionOk="0" h="5396" w="6038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0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rect b="b" l="l" r="r" t="t"/>
                <a:pathLst>
                  <a:path extrusionOk="0" h="3988" w="4675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0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rect b="b" l="l" r="r" t="t"/>
                <a:pathLst>
                  <a:path extrusionOk="0" h="5796" w="6491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10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rect b="b" l="l" r="r" t="t"/>
                <a:pathLst>
                  <a:path extrusionOk="0" h="5388" w="6042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0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rect b="b" l="l" r="r" t="t"/>
                <a:pathLst>
                  <a:path extrusionOk="0" h="4390" w="5049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10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rect b="b" l="l" r="r" t="t"/>
                <a:pathLst>
                  <a:path extrusionOk="0" h="4419" w="5106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0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rect b="b" l="l" r="r" t="t"/>
                <a:pathLst>
                  <a:path extrusionOk="0" h="5335" w="6098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0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rect b="b" l="l" r="r" t="t"/>
                <a:pathLst>
                  <a:path extrusionOk="0" h="4904" w="5605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0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rect b="b" l="l" r="r" t="t"/>
                <a:pathLst>
                  <a:path extrusionOk="0" h="4419" w="5121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0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rect b="b" l="l" r="r" t="t"/>
                <a:pathLst>
                  <a:path extrusionOk="0" h="4237" w="1665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0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rect b="b" l="l" r="r" t="t"/>
                <a:pathLst>
                  <a:path extrusionOk="0" h="5820" w="6536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0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rect b="b" l="l" r="r" t="t"/>
                <a:pathLst>
                  <a:path extrusionOk="0" h="4372" w="4986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0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rect b="b" l="l" r="r" t="t"/>
                <a:pathLst>
                  <a:path extrusionOk="0" h="4390" w="5035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0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rect b="b" l="l" r="r" t="t"/>
                <a:pathLst>
                  <a:path extrusionOk="0" h="4419" w="5168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0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rect b="b" l="l" r="r" t="t"/>
                <a:pathLst>
                  <a:path extrusionOk="0" h="5775" w="6476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0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rect b="b" l="l" r="r" t="t"/>
                <a:pathLst>
                  <a:path extrusionOk="0" h="7872" w="1664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0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rect b="b" l="l" r="r" t="t"/>
                <a:pathLst>
                  <a:path extrusionOk="0" h="1726" w="7209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0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rect b="b" l="l" r="r" t="t"/>
                <a:pathLst>
                  <a:path extrusionOk="0" h="5390" w="6041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0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rect b="b" l="l" r="r" t="t"/>
                <a:pathLst>
                  <a:path extrusionOk="0" h="4465" w="5133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10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rect b="b" l="l" r="r" t="t"/>
                <a:pathLst>
                  <a:path extrusionOk="0" h="3991" w="4595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0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rect b="b" l="l" r="r" t="t"/>
                <a:pathLst>
                  <a:path extrusionOk="0" h="4879" w="5609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0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rect b="b" l="l" r="r" t="t"/>
                <a:pathLst>
                  <a:path extrusionOk="0" h="5293" w="5944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0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rect b="b" l="l" r="r" t="t"/>
                <a:pathLst>
                  <a:path extrusionOk="0" h="4897" w="561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0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rect b="b" l="l" r="r" t="t"/>
                <a:pathLst>
                  <a:path extrusionOk="0" h="5344" w="603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0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rect b="b" l="l" r="r" t="t"/>
                <a:pathLst>
                  <a:path extrusionOk="0" h="4904" w="5605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0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rect b="b" l="l" r="r" t="t"/>
                <a:pathLst>
                  <a:path extrusionOk="0" h="4419" w="512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0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rect b="b" l="l" r="r" t="t"/>
                <a:pathLst>
                  <a:path extrusionOk="0" h="4904" w="5605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0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rect b="b" l="l" r="r" t="t"/>
                <a:pathLst>
                  <a:path extrusionOk="0" h="7069" w="37167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568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0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rect b="b" l="l" r="r" t="t"/>
                <a:pathLst>
                  <a:path extrusionOk="0" h="7126" w="37209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568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0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rect b="b" l="l" r="r" t="t"/>
                <a:pathLst>
                  <a:path extrusionOk="0" h="7126" w="37209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568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0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rect b="b" l="l" r="r" t="t"/>
                <a:pathLst>
                  <a:path extrusionOk="0" h="7094" w="37205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568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0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rect b="b" l="l" r="r" t="t"/>
                <a:pathLst>
                  <a:path extrusionOk="0" h="5864" w="2883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568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0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rect b="b" l="l" r="r" t="t"/>
                <a:pathLst>
                  <a:path extrusionOk="0" h="5887" w="28824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568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0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rect b="b" l="l" r="r" t="t"/>
                <a:pathLst>
                  <a:path extrusionOk="0" h="5864" w="2883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568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0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rect b="b" l="l" r="r" t="t"/>
                <a:pathLst>
                  <a:path extrusionOk="0" h="6138" w="30617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568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0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rect b="b" l="l" r="r" t="t"/>
                <a:pathLst>
                  <a:path extrusionOk="0" h="130412" w="10074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0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rect b="b" l="l" r="r" t="t"/>
                <a:pathLst>
                  <a:path extrusionOk="0" h="130412" w="100678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88" name="Google Shape;288;p10"/>
          <p:cNvSpPr txBox="1"/>
          <p:nvPr>
            <p:ph type="ctrTitle"/>
          </p:nvPr>
        </p:nvSpPr>
        <p:spPr>
          <a:xfrm>
            <a:off x="4036004" y="2239638"/>
            <a:ext cx="4438200" cy="20327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4000"/>
              <a:t>Here is the song that you just sang.</a:t>
            </a:r>
            <a:br>
              <a:rPr lang="en-US" sz="4000"/>
            </a:br>
            <a:r>
              <a:rPr lang="en-US" sz="4000"/>
              <a:t>It can also be read as a poem.</a:t>
            </a:r>
            <a:br>
              <a:rPr lang="en-US" sz="4000"/>
            </a:br>
            <a:r>
              <a:rPr lang="en-US" sz="4000"/>
              <a:t>Recite it aloud.</a:t>
            </a:r>
            <a:endParaRPr/>
          </a:p>
        </p:txBody>
      </p:sp>
      <p:sp>
        <p:nvSpPr>
          <p:cNvPr id="289" name="Google Shape;289;p10"/>
          <p:cNvSpPr/>
          <p:nvPr/>
        </p:nvSpPr>
        <p:spPr>
          <a:xfrm flipH="1">
            <a:off x="2481000" y="3730800"/>
            <a:ext cx="1138319" cy="518855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0"/>
          <p:cNvSpPr/>
          <p:nvPr/>
        </p:nvSpPr>
        <p:spPr>
          <a:xfrm>
            <a:off x="337900" y="3202075"/>
            <a:ext cx="1138319" cy="518855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0"/>
          <p:cNvSpPr/>
          <p:nvPr/>
        </p:nvSpPr>
        <p:spPr>
          <a:xfrm>
            <a:off x="1607924" y="2275526"/>
            <a:ext cx="803065" cy="366043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0"/>
          <p:cNvSpPr/>
          <p:nvPr/>
        </p:nvSpPr>
        <p:spPr>
          <a:xfrm flipH="1">
            <a:off x="5030800" y="4260017"/>
            <a:ext cx="1509339" cy="687968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" name="Google Shape;293;p10"/>
          <p:cNvGrpSpPr/>
          <p:nvPr/>
        </p:nvGrpSpPr>
        <p:grpSpPr>
          <a:xfrm>
            <a:off x="8343804" y="1464863"/>
            <a:ext cx="261975" cy="340700"/>
            <a:chOff x="4716975" y="1463450"/>
            <a:chExt cx="261975" cy="340700"/>
          </a:xfrm>
        </p:grpSpPr>
        <p:sp>
          <p:nvSpPr>
            <p:cNvPr id="294" name="Google Shape;294;p10"/>
            <p:cNvSpPr/>
            <p:nvPr/>
          </p:nvSpPr>
          <p:spPr>
            <a:xfrm>
              <a:off x="4754325" y="1583975"/>
              <a:ext cx="224625" cy="77675"/>
            </a:xfrm>
            <a:custGeom>
              <a:rect b="b" l="l" r="r" t="t"/>
              <a:pathLst>
                <a:path extrusionOk="0" h="3107" w="8985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4716975" y="1463450"/>
              <a:ext cx="130400" cy="128250"/>
            </a:xfrm>
            <a:custGeom>
              <a:rect b="b" l="l" r="r" t="t"/>
              <a:pathLst>
                <a:path extrusionOk="0" h="5130" w="5216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4759650" y="1706775"/>
              <a:ext cx="135700" cy="97375"/>
            </a:xfrm>
            <a:custGeom>
              <a:rect b="b" l="l" r="r" t="t"/>
              <a:pathLst>
                <a:path extrusionOk="0" h="3895" w="5428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10"/>
          <p:cNvGrpSpPr/>
          <p:nvPr/>
        </p:nvGrpSpPr>
        <p:grpSpPr>
          <a:xfrm flipH="1">
            <a:off x="3863801" y="1464863"/>
            <a:ext cx="261975" cy="340700"/>
            <a:chOff x="4716975" y="1463450"/>
            <a:chExt cx="261975" cy="340700"/>
          </a:xfrm>
        </p:grpSpPr>
        <p:sp>
          <p:nvSpPr>
            <p:cNvPr id="298" name="Google Shape;298;p10"/>
            <p:cNvSpPr/>
            <p:nvPr/>
          </p:nvSpPr>
          <p:spPr>
            <a:xfrm>
              <a:off x="4754325" y="1583975"/>
              <a:ext cx="224625" cy="77675"/>
            </a:xfrm>
            <a:custGeom>
              <a:rect b="b" l="l" r="r" t="t"/>
              <a:pathLst>
                <a:path extrusionOk="0" h="3107" w="8985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0"/>
            <p:cNvSpPr/>
            <p:nvPr/>
          </p:nvSpPr>
          <p:spPr>
            <a:xfrm>
              <a:off x="4716975" y="1463450"/>
              <a:ext cx="130400" cy="128250"/>
            </a:xfrm>
            <a:custGeom>
              <a:rect b="b" l="l" r="r" t="t"/>
              <a:pathLst>
                <a:path extrusionOk="0" h="5130" w="5216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4759650" y="1706775"/>
              <a:ext cx="135700" cy="97375"/>
            </a:xfrm>
            <a:custGeom>
              <a:rect b="b" l="l" r="r" t="t"/>
              <a:pathLst>
                <a:path extrusionOk="0" h="3895" w="5428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1" name="Google Shape;301;p10"/>
          <p:cNvSpPr/>
          <p:nvPr/>
        </p:nvSpPr>
        <p:spPr>
          <a:xfrm flipH="1">
            <a:off x="3948656" y="527563"/>
            <a:ext cx="1055819" cy="481250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"/>
          <p:cNvSpPr txBox="1"/>
          <p:nvPr>
            <p:ph type="title"/>
          </p:nvPr>
        </p:nvSpPr>
        <p:spPr>
          <a:xfrm>
            <a:off x="732079" y="33211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All Things Bright and Beautiful</a:t>
            </a:r>
            <a:b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by</a:t>
            </a:r>
            <a:b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Cecil F. Alexander</a:t>
            </a:r>
            <a:endParaRPr/>
          </a:p>
        </p:txBody>
      </p:sp>
      <p:sp>
        <p:nvSpPr>
          <p:cNvPr id="307" name="Google Shape;307;p11"/>
          <p:cNvSpPr txBox="1"/>
          <p:nvPr>
            <p:ph idx="1" type="subTitle"/>
          </p:nvPr>
        </p:nvSpPr>
        <p:spPr>
          <a:xfrm>
            <a:off x="263950" y="1932321"/>
            <a:ext cx="8305015" cy="22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	All things bright and beautiful. </a:t>
            </a:r>
            <a:endParaRPr/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	All creatures great and small.</a:t>
            </a:r>
            <a:endParaRPr/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	All things wise and wonderful.</a:t>
            </a:r>
            <a:endParaRPr/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	The Lord God made them all. </a:t>
            </a:r>
            <a:endParaRPr/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	Each little flower that opens,</a:t>
            </a:r>
            <a:endParaRPr/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	Each little bird that sings,</a:t>
            </a:r>
            <a:endParaRPr/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	He made their glowing colors.</a:t>
            </a:r>
            <a:endParaRPr/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	He made their tiny wings.</a:t>
            </a:r>
            <a:endParaRPr/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"/>
          <p:cNvSpPr txBox="1"/>
          <p:nvPr>
            <p:ph type="title"/>
          </p:nvPr>
        </p:nvSpPr>
        <p:spPr>
          <a:xfrm>
            <a:off x="732079" y="33211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All Things Bright and Beautiful</a:t>
            </a:r>
            <a:b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by</a:t>
            </a:r>
            <a:b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Cecil F. Alexander</a:t>
            </a:r>
            <a:endParaRPr/>
          </a:p>
        </p:txBody>
      </p:sp>
      <p:sp>
        <p:nvSpPr>
          <p:cNvPr id="313" name="Google Shape;313;p12"/>
          <p:cNvSpPr txBox="1"/>
          <p:nvPr>
            <p:ph idx="1" type="subTitle"/>
          </p:nvPr>
        </p:nvSpPr>
        <p:spPr>
          <a:xfrm>
            <a:off x="263950" y="2064296"/>
            <a:ext cx="8305015" cy="22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The purple headed mountain,</a:t>
            </a:r>
            <a:endParaRPr/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	The river running by,</a:t>
            </a:r>
            <a:endParaRPr/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	The sunset and the morning</a:t>
            </a:r>
            <a:endParaRPr/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	That brightens up the sky.</a:t>
            </a:r>
            <a:endParaRPr/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/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	The cold wind in the winter</a:t>
            </a:r>
            <a:endParaRPr/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	The pleasant summer sun</a:t>
            </a:r>
            <a:endParaRPr/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	The ripe fruits in the garden,</a:t>
            </a:r>
            <a:endParaRPr/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	He made them everyone</a:t>
            </a:r>
            <a:endParaRPr/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3"/>
          <p:cNvSpPr txBox="1"/>
          <p:nvPr>
            <p:ph type="title"/>
          </p:nvPr>
        </p:nvSpPr>
        <p:spPr>
          <a:xfrm>
            <a:off x="732079" y="33211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All Things Bright and Beautiful</a:t>
            </a:r>
            <a:b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by</a:t>
            </a:r>
            <a:b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Cecil F. Alexander</a:t>
            </a:r>
            <a:endParaRPr/>
          </a:p>
        </p:txBody>
      </p:sp>
      <p:sp>
        <p:nvSpPr>
          <p:cNvPr id="319" name="Google Shape;319;p13"/>
          <p:cNvSpPr txBox="1"/>
          <p:nvPr>
            <p:ph idx="1" type="subTitle"/>
          </p:nvPr>
        </p:nvSpPr>
        <p:spPr>
          <a:xfrm>
            <a:off x="263950" y="1319579"/>
            <a:ext cx="8305015" cy="22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	He  gave us eyes to see them.</a:t>
            </a:r>
            <a:endParaRPr/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	And lips that we might tell.</a:t>
            </a:r>
            <a:endParaRPr/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	How great is God almighty</a:t>
            </a:r>
            <a:endParaRPr/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	Who has made all things well.</a:t>
            </a: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4"/>
          <p:cNvSpPr txBox="1"/>
          <p:nvPr>
            <p:ph type="title"/>
          </p:nvPr>
        </p:nvSpPr>
        <p:spPr>
          <a:xfrm>
            <a:off x="732079" y="33211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Enjoying what we Sang and Read</a:t>
            </a:r>
            <a:endParaRPr/>
          </a:p>
        </p:txBody>
      </p:sp>
      <p:sp>
        <p:nvSpPr>
          <p:cNvPr id="325" name="Google Shape;325;p14"/>
          <p:cNvSpPr txBox="1"/>
          <p:nvPr>
            <p:ph idx="1" type="subTitle"/>
          </p:nvPr>
        </p:nvSpPr>
        <p:spPr>
          <a:xfrm>
            <a:off x="537327" y="1781492"/>
            <a:ext cx="8305015" cy="22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Draw all the things that you read in the poem on your notebook.   Color them with your crayons.</a:t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List the names of your favorite flowers.</a:t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AutoNum type="arabicPeriod"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List the names of the fruits that you like to eat.</a:t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5"/>
          <p:cNvSpPr txBox="1"/>
          <p:nvPr>
            <p:ph type="title"/>
          </p:nvPr>
        </p:nvSpPr>
        <p:spPr>
          <a:xfrm>
            <a:off x="732079" y="33211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Enjoying what we Sang and Read</a:t>
            </a:r>
            <a:endParaRPr/>
          </a:p>
        </p:txBody>
      </p:sp>
      <p:sp>
        <p:nvSpPr>
          <p:cNvPr id="331" name="Google Shape;331;p15"/>
          <p:cNvSpPr txBox="1"/>
          <p:nvPr>
            <p:ph idx="1" type="subTitle"/>
          </p:nvPr>
        </p:nvSpPr>
        <p:spPr>
          <a:xfrm>
            <a:off x="537327" y="1781492"/>
            <a:ext cx="8305015" cy="22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4. Write the correct answers on your notebooks.</a:t>
            </a:r>
            <a:endParaRPr/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Who has wings?</a:t>
            </a:r>
            <a:endParaRPr/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flower,   bird,   mountain,  river</a:t>
            </a:r>
            <a:endParaRPr/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b. Which of these shine in the morning?</a:t>
            </a:r>
            <a:endParaRPr/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flower,   sun,   river,   mountain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6"/>
          <p:cNvSpPr txBox="1"/>
          <p:nvPr>
            <p:ph type="title"/>
          </p:nvPr>
        </p:nvSpPr>
        <p:spPr>
          <a:xfrm>
            <a:off x="732079" y="33211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Enjoying what we Sang and Read</a:t>
            </a:r>
            <a:endParaRPr/>
          </a:p>
        </p:txBody>
      </p:sp>
      <p:sp>
        <p:nvSpPr>
          <p:cNvPr id="337" name="Google Shape;337;p16"/>
          <p:cNvSpPr txBox="1"/>
          <p:nvPr>
            <p:ph idx="1" type="subTitle"/>
          </p:nvPr>
        </p:nvSpPr>
        <p:spPr>
          <a:xfrm>
            <a:off x="537327" y="1781492"/>
            <a:ext cx="8305015" cy="22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 startAt="3"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What is the synonym (has the same meaning) as tiny?</a:t>
            </a:r>
            <a:endParaRPr/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bright,   wise,   little,   color</a:t>
            </a:r>
            <a:endParaRPr/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 startAt="4"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What do we use to see the sky?</a:t>
            </a:r>
            <a:endParaRPr/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ears,   mouth,  eyes,   nose</a:t>
            </a:r>
            <a:endParaRPr/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 startAt="5"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What grows in the garden?</a:t>
            </a:r>
            <a:endParaRPr/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>
                <a:latin typeface="Comic Sans MS"/>
                <a:ea typeface="Comic Sans MS"/>
                <a:cs typeface="Comic Sans MS"/>
                <a:sym typeface="Comic Sans MS"/>
              </a:rPr>
              <a:t>river,   sunset,   fruits,   morning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7"/>
          <p:cNvSpPr txBox="1"/>
          <p:nvPr>
            <p:ph type="title"/>
          </p:nvPr>
        </p:nvSpPr>
        <p:spPr>
          <a:xfrm>
            <a:off x="732079" y="33211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Enjoying what we Sang and Read</a:t>
            </a:r>
            <a:endParaRPr/>
          </a:p>
        </p:txBody>
      </p:sp>
      <p:sp>
        <p:nvSpPr>
          <p:cNvPr id="343" name="Google Shape;343;p17"/>
          <p:cNvSpPr txBox="1"/>
          <p:nvPr>
            <p:ph idx="1" type="subTitle"/>
          </p:nvPr>
        </p:nvSpPr>
        <p:spPr>
          <a:xfrm>
            <a:off x="537327" y="1781492"/>
            <a:ext cx="8305015" cy="22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5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Who made all things bright and beautiful?</a:t>
            </a:r>
            <a:endParaRPr/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Say:  _____made all things bright and beautiful.</a:t>
            </a:r>
            <a:endParaRPr/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6. How do you feel when you see flowers, birds, and the blue sky.</a:t>
            </a:r>
            <a:endParaRPr/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Say:  I feel____________.</a:t>
            </a:r>
            <a:endParaRPr/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7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What will you say to the God who made all things bright and beautiful?</a:t>
            </a:r>
            <a:endParaRPr/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Say:_______________________________.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8"/>
          <p:cNvSpPr txBox="1"/>
          <p:nvPr>
            <p:ph type="title"/>
          </p:nvPr>
        </p:nvSpPr>
        <p:spPr>
          <a:xfrm>
            <a:off x="732079" y="33211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Enjoying what we Sang and Read</a:t>
            </a:r>
            <a:endParaRPr/>
          </a:p>
        </p:txBody>
      </p:sp>
      <p:sp>
        <p:nvSpPr>
          <p:cNvPr id="349" name="Google Shape;349;p18"/>
          <p:cNvSpPr txBox="1"/>
          <p:nvPr>
            <p:ph idx="1" type="subTitle"/>
          </p:nvPr>
        </p:nvSpPr>
        <p:spPr>
          <a:xfrm>
            <a:off x="537327" y="1781492"/>
            <a:ext cx="8305015" cy="22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8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What can you do to take care of all things that are bright and beautiful?</a:t>
            </a:r>
            <a:endParaRPr/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Say:  I will_________________________________________.</a:t>
            </a:r>
            <a:endParaRPr/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9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Why did God give you all things bright and beautiful?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57175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Show your answers to your parents, Lola, Tita, or brother and sister.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