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981200" y="457200"/>
            <a:ext cx="21210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Fly and a Flea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57200" y="1143000"/>
            <a:ext cx="4248407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fly and a flea, flew up in a flue.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Said the fly to the flea,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“What shall we do?”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“Let’s fly,” said the flea.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flee”, said the fly.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 they fluttered and flew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Flew up in a flue.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Fly PNG Clip Art - Best WEB Clipart" id="86" name="Google Shape;86;p13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nsect clipart fly, Insect fly Transparent FREE for download on ..." id="87" name="Google Shape;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5000" y="152400"/>
            <a:ext cx="1912658" cy="2114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ea - Free animals icons" id="88" name="Google Shape;8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81600" y="2221230"/>
            <a:ext cx="3635828" cy="190881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iler Flues: What they are, how they work and what type you'll need" id="89" name="Google Shape;89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33800" y="3733800"/>
            <a:ext cx="2288950" cy="266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