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990600" y="304800"/>
            <a:ext cx="3030317" cy="6124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 with Me 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/o/?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/o/?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in a hot pot.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in a hot pot.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Hot, hot ,hot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Hot, hot ,hot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334000" y="457200"/>
            <a:ext cx="2985817" cy="5909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 with me 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/a/?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/a/?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 am playing with Sam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playing with Sam.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Sam, Sam, Sam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Sam, Sam Sam.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685800" y="304800"/>
            <a:ext cx="2901692" cy="5816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 with me 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/i/?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/i/?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sitting on a chair.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sitting on a chair.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Sit, sit, sit.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Sit, sit .sit.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4953000" y="457200"/>
            <a:ext cx="3132589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 with me 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/e/?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is short /e/?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 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writing with a pen.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am writing with a pen.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Pen, pen, pen.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Pen, pen, pen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