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4" name="Google Shape;10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0" name="Google Shape;40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1" name="Google Shape;41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8" name="Google Shape;48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0" name="Google Shape;50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89" name="Google Shape;89;p1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/>
          <p:nvPr/>
        </p:nvSpPr>
        <p:spPr>
          <a:xfrm>
            <a:off x="533400" y="2667000"/>
            <a:ext cx="2752485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paint</a:t>
            </a:r>
            <a:endParaRPr sz="9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Cartoon Painting Clipart - Paint Can Clip Art , Transparent ..." id="95" name="Google Shape;95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343400" y="1143000"/>
            <a:ext cx="4267200" cy="41234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 txBox="1"/>
          <p:nvPr/>
        </p:nvSpPr>
        <p:spPr>
          <a:xfrm>
            <a:off x="609600" y="2286000"/>
            <a:ext cx="2159181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feet</a:t>
            </a:r>
            <a:endParaRPr sz="9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Dancing feet clipart 2 » Clipart Station" id="101" name="Google Shape;101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86200" y="1676400"/>
            <a:ext cx="4610100" cy="307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6"/>
          <p:cNvSpPr txBox="1"/>
          <p:nvPr/>
        </p:nvSpPr>
        <p:spPr>
          <a:xfrm>
            <a:off x="685800" y="2209800"/>
            <a:ext cx="2456122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tulip</a:t>
            </a:r>
            <a:endParaRPr sz="9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descr="Pink Tulip Transparent Clip Art | Gallery Yopriceville - High ..." id="108" name="Google Shape;108;p16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descr="Pink Tulip Transparent Clip Art | Gallery Yopriceville - High ..." id="109" name="Google Shape;109;p16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descr="Pink Tulip Transparent Clip Art | Gallery Yopriceville - High ..." id="110" name="Google Shape;110;p16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descr="Red Tulip Transparent Clip Art Image | Gallery Yopriceville ..." id="111" name="Google Shape;111;p16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Transparent Pink Roses Clipart - Transparent Background Tulip Png ..." id="112" name="Google Shape;112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9182" y="-18364200"/>
            <a:ext cx="6573118" cy="15087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ransparent Pink Roses Clipart - Transparent Background Tulip Png ..." id="113" name="Google Shape;113;p16"/>
          <p:cNvPicPr preferRelativeResize="0"/>
          <p:nvPr/>
        </p:nvPicPr>
        <p:blipFill rotWithShape="1">
          <a:blip r:embed="rId3">
            <a:alphaModFix/>
          </a:blip>
          <a:srcRect b="27689" l="0" r="0" t="0"/>
          <a:stretch/>
        </p:blipFill>
        <p:spPr>
          <a:xfrm>
            <a:off x="4191000" y="914400"/>
            <a:ext cx="3657600" cy="449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7"/>
          <p:cNvSpPr txBox="1"/>
          <p:nvPr/>
        </p:nvSpPr>
        <p:spPr>
          <a:xfrm>
            <a:off x="533400" y="1676400"/>
            <a:ext cx="2690160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book</a:t>
            </a:r>
            <a:endParaRPr sz="9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Open Book Remixed Icons PNG - Free PNG and Icons Downloads" id="119" name="Google Shape;119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352800" y="1676400"/>
            <a:ext cx="5017861" cy="281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8"/>
          <p:cNvSpPr txBox="1"/>
          <p:nvPr/>
        </p:nvSpPr>
        <p:spPr>
          <a:xfrm>
            <a:off x="685800" y="1295400"/>
            <a:ext cx="2742867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night</a:t>
            </a:r>
            <a:endParaRPr sz="9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Free Night Stars Cliparts, Download Free Clip Art, Free Clip Art ..." id="125" name="Google Shape;125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67200" y="990600"/>
            <a:ext cx="3457575" cy="48768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