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2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914400" y="228600"/>
            <a:ext cx="5966698" cy="64633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Here is the story which you can recite.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 through and through.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Your top side, your bottom side.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your inside, and outside.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your happy side, your sad side.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your silly side, your mad side.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your fingers, and toes,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Your ears, and nose.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your hair, and eyes,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Your giggles, and cries.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 running, and walking,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Silent , talking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I love you through and through,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	Yesterday, today, and tomorrow too.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685800" y="685800"/>
            <a:ext cx="6952544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Tell us a story about the person  you love through and through.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her/his name?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old is she/he?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color does she/he  like?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food does she/he like?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makes her/him happy?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 makes her/him  sad?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/>
        </p:nvSpPr>
        <p:spPr>
          <a:xfrm>
            <a:off x="533400" y="685801"/>
            <a:ext cx="727314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will you feel if your Mother or your father  tells you “I love you through and 	through?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Draw your face.</a:t>
            </a:r>
            <a:endParaRPr/>
          </a:p>
        </p:txBody>
      </p:sp>
      <p:pic>
        <p:nvPicPr>
          <p:cNvPr descr="Free Sad Face, Download Free Clip Art, Free Clip Art on Clipart ..." id="95" name="Google Shape;9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1828800"/>
            <a:ext cx="2209800" cy="22098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ee Angry Face Cliparts, Download Free Clip Art, Free Clip Art on ..." id="96" name="Google Shape;96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5200" y="1828800"/>
            <a:ext cx="2286000" cy="2286001"/>
          </a:xfrm>
          <a:prstGeom prst="rect">
            <a:avLst/>
          </a:prstGeom>
          <a:noFill/>
          <a:ln>
            <a:noFill/>
          </a:ln>
        </p:spPr>
      </p:pic>
      <p:sp>
        <p:nvSpPr>
          <p:cNvPr descr="Clip Art Smiley Face Free Stock Photo - Public Domain Pictures" id="97" name="Google Shape;97;p15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Clip Art Smiley Face Free Stock Photo - Public Domain Pictures" id="98" name="Google Shape;98;p15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Happy face smiley emotions clip art free – Gclipart.com" id="99" name="Google Shape;99;p15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Happy face smiley emotions clip art free – Gclipart.com" id="100" name="Google Shape;100;p15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miley face black and white smiley face black and white clipart ..." id="101" name="Google Shape;101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95999" y="1524000"/>
            <a:ext cx="2895599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