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609600" y="762000"/>
            <a:ext cx="6460423" cy="41549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is Fun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Fill in the blanks: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“I love you through and through.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will say it to my _______, ________, __________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ree Family Cliparts, Download Free Clip Art, Free Clip Art on ..." id="85" name="Google Shape;8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76800" y="0"/>
            <a:ext cx="3964182" cy="264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/>
          <p:nvPr/>
        </p:nvSpPr>
        <p:spPr>
          <a:xfrm>
            <a:off x="762000" y="1295400"/>
            <a:ext cx="4572000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2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love you Mommy, I will___________________.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 startAt="2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love you Daddy, I will ___________________.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elping Mother In Kitchen Clipart, Download Free Images, Free Clip ..." id="91" name="Google Shape;9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53000" y="762000"/>
            <a:ext cx="2895600" cy="2895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ather and Son Cooking Dinner Vector Illustration. Dad and Child ..." id="92" name="Google Shape;9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48000" y="3962400"/>
            <a:ext cx="2613025" cy="261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106 Best Mothers Day Clip Art images | Mother's day clip art, Clip ..." id="97" name="Google Shape;9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1752600"/>
            <a:ext cx="2247900" cy="3238501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5"/>
          <p:cNvSpPr txBox="1"/>
          <p:nvPr/>
        </p:nvSpPr>
        <p:spPr>
          <a:xfrm>
            <a:off x="3886200" y="1828800"/>
            <a:ext cx="420185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Draw a heart or a flower, and give it to the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 you love.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