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09600" y="1524000"/>
            <a:ext cx="7892482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Tila Isang “Sponge” at” Tabula rasa”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 kanilang paglaki, marami silang makukunan ng kaalaman.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Linangin natin silang maging mapanuri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Paano sila magiging Mapanuri?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Pakinggan sila at hikayating magbigay ng sariling kuro-kuro.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Huwag pangunahan ng bawal at paliwanag.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/>
          <p:nvPr/>
        </p:nvSpPr>
        <p:spPr>
          <a:xfrm>
            <a:off x="914400" y="1003757"/>
            <a:ext cx="7183377" cy="35394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Panglimang bahagdan: Suriin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Ang mga tanong-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Tama ba?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Sa inyong palagay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ang iyong gagawin?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Kathang-isip ba ito o totoong  pangyayari?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/>
          <p:nvPr/>
        </p:nvSpPr>
        <p:spPr>
          <a:xfrm>
            <a:off x="1066800" y="492205"/>
            <a:ext cx="6639959" cy="48936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Pang-anim na bahagdan-Paglikha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Ang mga Gawain: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Lumikha ng tula, awit, kwento, salaysay, dula.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Gumuhit</a:t>
            </a:r>
            <a:endParaRPr b="0" i="0" sz="2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Sumayaw</a:t>
            </a:r>
            <a:endParaRPr b="0" i="0" sz="2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Magbigay ng ibang pamagat</a:t>
            </a:r>
            <a:endParaRPr b="0" i="0" sz="2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Magbigay ng ibang katapusan ng kwento.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Gumawa ng isang proyekto.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lang="en-US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May karansan ka ba na katulad nito?</a:t>
            </a:r>
            <a:endParaRPr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/>
        </p:nvSpPr>
        <p:spPr>
          <a:xfrm>
            <a:off x="990600" y="1219200"/>
            <a:ext cx="467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Iba’t- Iba ang Galing ng Mga Bata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earning Styles" id="145" name="Google Shape;14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219200"/>
            <a:ext cx="7620000" cy="5181599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5"/>
          <p:cNvSpPr txBox="1"/>
          <p:nvPr/>
        </p:nvSpPr>
        <p:spPr>
          <a:xfrm>
            <a:off x="3429000" y="533400"/>
            <a:ext cx="210506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Styles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/>
        </p:nvSpPr>
        <p:spPr>
          <a:xfrm>
            <a:off x="1143000" y="1295400"/>
            <a:ext cx="4832798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Pagganyak at “Motivation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Pagbibigay ng “Break” at “Recess”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“Review”, Repaso, Drill, Repetition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/>
          <p:nvPr/>
        </p:nvSpPr>
        <p:spPr>
          <a:xfrm>
            <a:off x="914400" y="1447800"/>
            <a:ext cx="7059946" cy="3416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ang iyong palagay?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ang iyong maipapayo?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Paano mo lulutasin ang problema?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Kung ikaw si ______, ano ang iyong gagawin?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Tama ba ang kanyang sinabi?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ang maaring mangyari kapag ginawa mo ito?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Pareho ba kayo ng opinyon? 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Paano kayo nagkakaiba  at bakit?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pa ang kailangang  mabasa o malaman?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/>
          <p:nvPr/>
        </p:nvSpPr>
        <p:spPr>
          <a:xfrm>
            <a:off x="762000" y="1143000"/>
            <a:ext cx="7915950" cy="4154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Linangin ang kanilang kakayahang makagawa ng</a:t>
            </a:r>
            <a:endParaRPr b="0" i="0" sz="2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hypothesis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 makapag-ugnay ng resulta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``sa mga pangyayari.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Tanungin sila: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ang maaaring mangyari kung hindi ka naghuhugas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ng kamay pagkagaling sa labas?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ang resulta kung lagi kang nanonood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ng bakbakan o drama sa TV?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 ang mangyayari kung lagi kang naglalaro</a:t>
            </a:r>
            <a:endParaRPr b="0" i="0" sz="24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 ng computer games?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/>
          <p:nvPr/>
        </p:nvSpPr>
        <p:spPr>
          <a:xfrm>
            <a:off x="1219200" y="1447800"/>
            <a:ext cx="6544356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Pag-usapan ang COVID 19.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Magkasundo sa Mga Pamantayan sa Pag-aaral sa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Bahay.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Ang Malikhaing Pag-aaral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igher Order Thinking Skills" id="104" name="Google Shape;10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3600" y="1219200"/>
            <a:ext cx="5257800" cy="396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7"/>
          <p:cNvSpPr txBox="1"/>
          <p:nvPr/>
        </p:nvSpPr>
        <p:spPr>
          <a:xfrm>
            <a:off x="2895600" y="5562600"/>
            <a:ext cx="367062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Higher order Thinking Skills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/>
          <p:nvPr/>
        </p:nvSpPr>
        <p:spPr>
          <a:xfrm>
            <a:off x="1447800" y="386716"/>
            <a:ext cx="6800260" cy="55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Unang bahagdan:  Pag-alala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Ito ang  pinakamababang bahagdan</a:t>
            </a:r>
            <a:endParaRPr b="0" i="0" sz="32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sa pag-iisip.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Ang mga tanong: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sz="3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ino?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Saan</a:t>
            </a: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Kailan?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Ilista</a:t>
            </a:r>
            <a:r>
              <a:rPr lang="en-US"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Ano? 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/>
          <p:nvPr/>
        </p:nvSpPr>
        <p:spPr>
          <a:xfrm>
            <a:off x="1524000" y="0"/>
            <a:ext cx="6739345" cy="65556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Pangalawang Bahagdan- Pag-unawa</a:t>
            </a:r>
            <a:endParaRPr b="1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Ang mga tanong 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Bakit?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Ipaliwanag.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Paano nagkaiba at paano nagkatulad ang</a:t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mga bagay at  pangyayari?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Ibigay ang buod (summarize).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Ilarawan.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/>
          <p:nvPr/>
        </p:nvSpPr>
        <p:spPr>
          <a:xfrm>
            <a:off x="685800" y="128827"/>
            <a:ext cx="7390165" cy="5539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Pangatlong bahagdan</a:t>
            </a: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Gamitin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Ang mga tanong: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Anong aral ang iyong natutuhan?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Magbigay ng halimbawa sa totoong buhay?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lang="en-US"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</a:t>
            </a: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amitin sa pangungusap</a:t>
            </a:r>
            <a:r>
              <a:rPr lang="en-US"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Ipakita kung paano.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</a:t>
            </a: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utasin ang suliranin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/>
          <p:nvPr/>
        </p:nvSpPr>
        <p:spPr>
          <a:xfrm>
            <a:off x="1219200" y="874930"/>
            <a:ext cx="6696064" cy="56938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Pang-apat na bahagdan:  Pag-aralan</a:t>
            </a:r>
            <a:endParaRPr b="1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Ang mga tanong: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Magbigay ng halimbawa.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pa ang kulang?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ang dahilan?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 ang maaaring mangyayari?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Ilarawan.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Gumawa ng tsart at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diagram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Paano nangyari ito?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